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3687F-49E3-4E2F-84CB-6D401A8DF3B3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99B9F-5391-47EE-ACA2-66BA8F6CC8A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6845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Allikas: https://www.muis.ee/museaalview/2431987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99B9F-5391-47EE-ACA2-66BA8F6CC8AD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597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DE6665A-DB12-9C2F-5FF5-D15D46F9A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A77CA4AD-E859-D766-679A-9C4E879C9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142C4D0-CE2E-5BF5-519A-DDBB81B38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6CA7FD7-199C-E5D1-6F50-ED8C9556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AF0F068-EFBA-5067-8A6C-4F9FEFCC8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238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62C5E4-160D-AA83-7D18-F2BADE8B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735E8FC7-5527-01B6-0E84-75C9A36C9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87783C2-90D6-CDD3-E974-13E2A936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22FAC5E-276C-7FE7-E079-C166D47A5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D0C7569-C61D-9EED-8657-E53CB05E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0029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16B0DBDE-EC37-6913-95E3-EF2757574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00E0624F-60AE-6797-5523-3440A54C6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B7EA212-16B6-FE47-4134-8B113BCC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642A679-1B42-E237-80BF-E4673A3B0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B70C76D-58B2-CAA4-009B-D3A7AC163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1927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B174942-FAA6-04D7-26B0-673B54DE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B4CE3B7-D241-8C00-F27C-364A82FBC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ECA7AEF-7C4C-BE7C-2F35-7E54B14F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2C14E2F-84C0-EED0-32DC-79D5B230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84BD3D7-EBF3-4A55-1089-8BA86BDB3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027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13C6293-8F30-3EA9-E76F-6067AB22C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1E50AE3-74BF-A709-742A-495CCC2CB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F57A66E-695E-1454-D6E8-D23BCE766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E43D7DF-BA58-3B24-C3AB-EAE72C17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D856908-6CC5-1959-5BD9-D6AFE000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668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2A31CB8-B9E8-DE93-81EB-2106D889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882EC53-A875-0FB3-8646-BFAB871F9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1153460A-41E1-C6CF-815B-3FF95255A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9A42069-987F-CEC2-883C-3B3AC156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3A503CD5-79D7-CA3E-BFD7-81D931769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B6633911-E845-E6F9-D7A3-BFB5A804B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884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4938BA2-7397-C568-3786-0B2E4EA80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591B205-437C-10C4-2511-FF5E0EA02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AF186744-7C4E-9867-4FF9-79E0E5E7E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350395D5-7B8E-AFB5-1789-A9E61B813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740CA0E4-E8C9-F137-E25D-18B944235C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E565D7B8-A926-1631-9544-1A269FF09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34E2C5A7-7F48-3470-D57E-8413E2A9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7B958285-4AA4-9ACB-CD35-812B08B2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582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9772B4F-34D1-5915-8E97-D571D6B0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283287AF-892F-09B3-CF42-E324E6C1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498FF6C-9B70-2323-A441-C81297924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6AEAC0D4-134A-841B-1F36-7AA9B666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1080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5CD63F12-7821-1C77-B05C-BD5823AD4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D777EDAB-1A28-B357-AB66-A8610AF0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0E71F54B-EA6D-59C9-C021-A27FBFB1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841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3AD2E97-1B4F-E123-82B8-5AFE376C3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2B365FB-43C8-5AF2-E3E7-54E4AA474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82769DB0-3F3D-8F14-482D-F7AB8C2AD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9578F0C-1D36-DE8B-DEBF-ED166145F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7E90B41-F34A-D65A-FFBC-B135AAFF7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066FEF44-2349-119E-ECBD-6A72EADA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72402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95E146A-A08D-5370-DF2A-76BFDA45B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59933D1C-5C0D-B6FE-CE0B-C673480928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AFC6555-2968-E52C-D27F-AE7DC1F0C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5CA6DE7E-D06A-4AA1-7AF2-F4120D302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F75253D-5E89-67FC-6D98-3034E7FFA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2DAD52AF-E09D-D1FD-2DEE-F9ED7785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138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E8A6BC15-A95F-F16E-E8F9-75BC192C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FBBFA13C-2F7D-279F-34EA-929E2C1FF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FB20504-7C74-5F1C-8214-EE1BF6FF8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02878B-2079-4852-A3DC-F4BBAF301C2B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30D50F0-6712-B87B-6F22-8392A5518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8774303-2A7B-EA80-C023-D0706E146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29B2B-F360-4950-9B24-D21DFDB293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1638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0B2B09D-E7DA-EBE1-9C20-2AA124CE4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6" y="0"/>
            <a:ext cx="12309987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Jutumull: pilv 5">
            <a:extLst>
              <a:ext uri="{FF2B5EF4-FFF2-40B4-BE49-F238E27FC236}">
                <a16:creationId xmlns:a16="http://schemas.microsoft.com/office/drawing/2014/main" id="{285AE3C3-DED7-5588-CFBF-8B8A2FF959E2}"/>
              </a:ext>
            </a:extLst>
          </p:cNvPr>
          <p:cNvSpPr/>
          <p:nvPr/>
        </p:nvSpPr>
        <p:spPr>
          <a:xfrm>
            <a:off x="2861188" y="835743"/>
            <a:ext cx="7747818" cy="1936955"/>
          </a:xfrm>
          <a:prstGeom prst="cloudCallou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2513CB-106E-E650-14BC-EA2806F5BCC1}"/>
              </a:ext>
            </a:extLst>
          </p:cNvPr>
          <p:cNvSpPr txBox="1"/>
          <p:nvPr/>
        </p:nvSpPr>
        <p:spPr>
          <a:xfrm>
            <a:off x="3706762" y="1209368"/>
            <a:ext cx="5417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Armsad lugejad, olen kustutanud teie </a:t>
            </a:r>
            <a:r>
              <a:rPr lang="et-EE" dirty="0" err="1"/>
              <a:t>teadmistejanu</a:t>
            </a:r>
            <a:r>
              <a:rPr lang="et-EE" dirty="0"/>
              <a:t> läbi oma reisikirjade. Nüüd aga asun oma viimsele teekonnale, millest kõneleb teile ajalugu.</a:t>
            </a:r>
          </a:p>
        </p:txBody>
      </p:sp>
    </p:spTree>
    <p:extLst>
      <p:ext uri="{BB962C8B-B14F-4D97-AF65-F5344CB8AC3E}">
        <p14:creationId xmlns:p14="http://schemas.microsoft.com/office/powerpoint/2010/main" val="875778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37</Words>
  <Application>Microsoft Office PowerPoint</Application>
  <PresentationFormat>Laiekraan</PresentationFormat>
  <Paragraphs>3</Paragraphs>
  <Slides>1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Office'i kujundus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Mihkel Kruusmaa</dc:creator>
  <cp:lastModifiedBy>Mihkel Kruusmaa</cp:lastModifiedBy>
  <cp:revision>10</cp:revision>
  <dcterms:created xsi:type="dcterms:W3CDTF">2025-08-27T18:05:44Z</dcterms:created>
  <dcterms:modified xsi:type="dcterms:W3CDTF">2025-08-27T18:25:26Z</dcterms:modified>
</cp:coreProperties>
</file>